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92" r:id="rId3"/>
    <p:sldId id="288" r:id="rId4"/>
    <p:sldId id="286" r:id="rId5"/>
    <p:sldId id="294" r:id="rId6"/>
    <p:sldId id="258" r:id="rId7"/>
    <p:sldId id="284" r:id="rId8"/>
    <p:sldId id="256" r:id="rId9"/>
    <p:sldId id="289" r:id="rId10"/>
    <p:sldId id="290" r:id="rId11"/>
    <p:sldId id="287" r:id="rId12"/>
    <p:sldId id="293" r:id="rId13"/>
    <p:sldId id="296" r:id="rId14"/>
    <p:sldId id="297" r:id="rId15"/>
    <p:sldId id="298" r:id="rId16"/>
    <p:sldId id="300" r:id="rId17"/>
    <p:sldId id="299" r:id="rId18"/>
    <p:sldId id="295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9BCAF-2EAE-67AD-43D9-D1262D540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FD401B-E523-26D0-611E-40DC2FDE6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5D1C5-9EC5-8F57-4CFB-E02EEE09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8CA9C-449C-2A38-5C72-6B85761D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08BEC-C067-F637-A290-0EE36BD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788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8CE5-0DE7-2942-EE59-3552B2E9F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70A26-11A9-FA18-AF0A-AC1A5D727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48E4-99B2-CB23-41A3-19EE5BF3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0C1B4-A17A-9473-0E87-545D653D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54DEA-D9DA-E662-7FF1-A0A0BD8E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40610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0ADD1-AA96-AAA0-5248-E01342E29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88875B-D02B-48CE-D281-027547CB2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86A8F-22FD-81A9-AED1-C50E539F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D13EE-2C4E-C454-28FE-54C4746D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12155-1EDA-E75C-3922-38F1E109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98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6411F-01D9-A93E-A5A4-552D99F9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3F350-4240-2924-264C-F1B0434CA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41CED-D5B7-234D-E4B2-78287155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2E54D-CE64-ED86-8A24-150A634A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FF2C0-1FDB-DFB7-82CB-625A4AB1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5041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7A04-00E7-629E-66EE-BD3CE5841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71BF5-4DAA-A2EC-5F53-C17729A7B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8C51-485D-620E-9917-EA150BE63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0AD80-898F-44D1-0C41-14970169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8605D-3CB5-E4ED-D120-C81FD3D2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952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A4DA-A2F7-FDB8-9F0C-DEA840B7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3A578-29F6-5B48-8C26-EE99D36E8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39B91-7B6C-14C4-BA30-A46E11573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1078A-D72B-2936-559E-AAEB72BD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EF2F0-9C53-3131-A3DC-FC665769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3897D-1D41-B106-246E-0C5D3BE9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106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7856-9DD3-4047-A7BD-20C9443F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53976-4E0B-A9C6-8584-591DA618B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6C09F-D77D-1325-C6B4-BE885C895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03D1B-693C-EDAC-0F7E-3AD58F8A0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8F7C8D-1E6A-F7D3-682C-5284ADB30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B2D5B-0619-6D93-3E49-FD3B0708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46E1F-12CD-1C0C-006E-9B470587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A109F-F0EA-4CEF-4541-4FB095D2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0250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168A-80D4-2C6E-3595-F65B83D8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E66DC-D408-3B85-F13C-1B2D0A4C5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04DC-F735-0DEC-6260-21A3688D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E72FD-F426-81CE-5232-EF2781F45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280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41E56-1B40-7B13-508C-74A434A9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947EF-C9FA-13CB-E27E-B7DA03582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A3C22-9CFB-C9A5-6277-3EBD2A9E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517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E223-54AA-4362-4E16-F0F6FD9F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DBD7E-3D8F-C7E7-20AA-DB903A0F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20D0E-9D4C-A777-E2F9-A6A1D5D6E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13203-0C71-55A8-4E2A-3535C902E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4B717-C886-2B20-7732-6387880E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24BDA-0613-B6BE-E07A-6F225FD9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369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953A-8EEC-375B-6355-14018C1D7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A0653-5949-4931-21E0-0F3407C2A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62BDE-01E7-7B76-4FDB-9F51E1BCE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3C560-FA2D-FB7E-2594-F64737E9C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8E5D7-E0D6-29EA-3890-4B925400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5796F-4514-51AC-6D3F-FF719757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06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CB2F9B-D0E3-2D06-4052-EBD4ACE6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A6CBE-C933-7ABD-C5FF-75A17BEC0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51C88-2AF8-0B1E-4EDC-7919AA404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43775-7ECB-4067-B923-8582838A5096}" type="datetimeFigureOut">
              <a:rPr lang="en-ID" smtClean="0"/>
              <a:t>10/07/2026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3750D-64BB-C821-E373-8122606D9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1A46B-FAB1-5DA0-A9FB-9879CD37C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32751-8732-4C6A-884B-89C2FE5CCC3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719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C986F-C2B6-78EB-00DE-810D6AC0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30F57-5E55-2680-36AA-90304BAFBB04}"/>
              </a:ext>
            </a:extLst>
          </p:cNvPr>
          <p:cNvSpPr txBox="1"/>
          <p:nvPr/>
        </p:nvSpPr>
        <p:spPr>
          <a:xfrm>
            <a:off x="1681548" y="3185279"/>
            <a:ext cx="8828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Zoom Meeting</a:t>
            </a:r>
          </a:p>
          <a:p>
            <a:pPr algn="ctr"/>
            <a:r>
              <a:rPr lang="en-US" sz="4800" b="1" dirty="0"/>
              <a:t>GENKSI FUN WALK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48536-304C-9BF9-6EC5-F8E1861CE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4" t="10631" r="4294" b="10271"/>
          <a:stretch>
            <a:fillRect/>
          </a:stretch>
        </p:blipFill>
        <p:spPr>
          <a:xfrm>
            <a:off x="4663610" y="714476"/>
            <a:ext cx="2864780" cy="2470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FF6103-D7F4-5278-F53A-016ACE9EE665}"/>
              </a:ext>
            </a:extLst>
          </p:cNvPr>
          <p:cNvSpPr txBox="1"/>
          <p:nvPr/>
        </p:nvSpPr>
        <p:spPr>
          <a:xfrm>
            <a:off x="4715432" y="5128069"/>
            <a:ext cx="2761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Kamis, 9 Juli 2026</a:t>
            </a:r>
          </a:p>
        </p:txBody>
      </p:sp>
    </p:spTree>
    <p:extLst>
      <p:ext uri="{BB962C8B-B14F-4D97-AF65-F5344CB8AC3E}">
        <p14:creationId xmlns:p14="http://schemas.microsoft.com/office/powerpoint/2010/main" val="333655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E1DA4-1DDC-7343-B227-CBEDE0101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CF14A4-DEF1-CF93-F535-D5E7732A4852}"/>
              </a:ext>
            </a:extLst>
          </p:cNvPr>
          <p:cNvSpPr txBox="1"/>
          <p:nvPr/>
        </p:nvSpPr>
        <p:spPr>
          <a:xfrm>
            <a:off x="1017270" y="1005840"/>
            <a:ext cx="4505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b="1" dirty="0" err="1"/>
              <a:t>Menuju</a:t>
            </a:r>
            <a:r>
              <a:rPr lang="en-ID" sz="2800" b="1" dirty="0"/>
              <a:t> </a:t>
            </a:r>
            <a:r>
              <a:rPr lang="en-ID" sz="2800" b="1" dirty="0" err="1"/>
              <a:t>Titik</a:t>
            </a:r>
            <a:r>
              <a:rPr lang="en-ID" sz="2800" b="1" dirty="0"/>
              <a:t> </a:t>
            </a:r>
            <a:r>
              <a:rPr lang="en-ID" sz="2800" b="1" dirty="0" err="1"/>
              <a:t>Kumpul</a:t>
            </a:r>
            <a:r>
              <a:rPr lang="en-ID" sz="2800" b="1" dirty="0"/>
              <a:t> Gazebo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262D3-2CEA-B30E-EB65-5421DDB2ADF5}"/>
              </a:ext>
            </a:extLst>
          </p:cNvPr>
          <p:cNvSpPr txBox="1"/>
          <p:nvPr/>
        </p:nvSpPr>
        <p:spPr>
          <a:xfrm>
            <a:off x="1556952" y="1718474"/>
            <a:ext cx="4683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Setelah</a:t>
            </a:r>
            <a:r>
              <a:rPr lang="en-US" sz="2400" dirty="0"/>
              <a:t> </a:t>
            </a:r>
            <a:r>
              <a:rPr lang="en-US" sz="2400" dirty="0" err="1"/>
              <a:t>melewati</a:t>
            </a:r>
            <a:r>
              <a:rPr lang="en-US" sz="2400" dirty="0"/>
              <a:t> PINTU MASUK UTARA, </a:t>
            </a: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dirty="0" err="1"/>
              <a:t>dimohon</a:t>
            </a:r>
            <a:r>
              <a:rPr lang="en-US" sz="2400" dirty="0"/>
              <a:t> </a:t>
            </a:r>
            <a:r>
              <a:rPr lang="en-US" sz="2400" b="1" dirty="0" err="1"/>
              <a:t>mengikuti</a:t>
            </a:r>
            <a:r>
              <a:rPr lang="en-US" sz="2400" b="1" dirty="0"/>
              <a:t> </a:t>
            </a:r>
            <a:r>
              <a:rPr lang="en-US" sz="2400" b="1" dirty="0" err="1"/>
              <a:t>arahan</a:t>
            </a:r>
            <a:r>
              <a:rPr lang="en-US" sz="2400" b="1" dirty="0"/>
              <a:t> </a:t>
            </a:r>
            <a:r>
              <a:rPr lang="en-US" sz="2400" b="1" dirty="0" err="1"/>
              <a:t>Panitia</a:t>
            </a:r>
            <a:r>
              <a:rPr lang="en-US" sz="2400" b="1" dirty="0"/>
              <a:t> </a:t>
            </a:r>
            <a:r>
              <a:rPr lang="en-US" sz="2400" dirty="0" err="1"/>
              <a:t>menuju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 </a:t>
            </a:r>
            <a:r>
              <a:rPr lang="en-US" sz="2400" dirty="0" err="1"/>
              <a:t>Kumpul</a:t>
            </a:r>
            <a:r>
              <a:rPr lang="en-US" sz="2400" dirty="0"/>
              <a:t> GAZEBO/Resto </a:t>
            </a:r>
            <a:r>
              <a:rPr lang="en-US" sz="2400" dirty="0" err="1"/>
              <a:t>Lapangan</a:t>
            </a:r>
            <a:r>
              <a:rPr lang="en-US" sz="2400" dirty="0"/>
              <a:t> </a:t>
            </a:r>
            <a:r>
              <a:rPr lang="en-US" sz="2400" dirty="0" err="1"/>
              <a:t>Tembak</a:t>
            </a:r>
            <a:endParaRPr lang="en-ID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0A204F-8A28-4AD9-CAAD-8D98670045FD}"/>
              </a:ext>
            </a:extLst>
          </p:cNvPr>
          <p:cNvSpPr/>
          <p:nvPr/>
        </p:nvSpPr>
        <p:spPr>
          <a:xfrm>
            <a:off x="8106032" y="1718474"/>
            <a:ext cx="3101545" cy="39479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Foto </a:t>
            </a:r>
            <a:r>
              <a:rPr lang="en-US" sz="3600" dirty="0" err="1"/>
              <a:t>Panitia</a:t>
            </a:r>
            <a:r>
              <a:rPr lang="en-US" sz="3600" dirty="0"/>
              <a:t> dg </a:t>
            </a:r>
            <a:r>
              <a:rPr lang="en-US" sz="3600" dirty="0" err="1"/>
              <a:t>seragamnya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1910877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0E9F0-C94A-576C-A63E-A1003E8D9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FB2D9-3CE5-0ECC-51BA-C017343A1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68" r="18196"/>
          <a:stretch>
            <a:fillRect/>
          </a:stretch>
        </p:blipFill>
        <p:spPr>
          <a:xfrm>
            <a:off x="5584379" y="1208215"/>
            <a:ext cx="5745926" cy="4218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DA2AA-B895-920B-86E9-01098E2A75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64" b="28289"/>
          <a:stretch>
            <a:fillRect/>
          </a:stretch>
        </p:blipFill>
        <p:spPr>
          <a:xfrm>
            <a:off x="1235676" y="1208215"/>
            <a:ext cx="3986238" cy="4218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26438-C404-EE47-2C7E-8C12B940F5F3}"/>
              </a:ext>
            </a:extLst>
          </p:cNvPr>
          <p:cNvSpPr txBox="1"/>
          <p:nvPr/>
        </p:nvSpPr>
        <p:spPr>
          <a:xfrm flipH="1">
            <a:off x="2298330" y="5426455"/>
            <a:ext cx="1860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Gazebo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95746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C5456-3BA9-2CC0-EBF1-B4B5AFC8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320"/>
            <a:ext cx="121920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332AA-5515-94D9-129A-D5201F5CA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7282B-6717-80BF-9D39-85AE247F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74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D182C-302D-0431-9E44-1E92B2A3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159" y="468429"/>
            <a:ext cx="464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B3250-A505-4BC7-0769-185DB41A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96" y="0"/>
            <a:ext cx="950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21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0DFCEE-8786-87B8-554A-98A12909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10" y="0"/>
            <a:ext cx="1052258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CFB266-863E-24D2-F57D-B2A94C1ADCB3}"/>
              </a:ext>
            </a:extLst>
          </p:cNvPr>
          <p:cNvSpPr txBox="1"/>
          <p:nvPr/>
        </p:nvSpPr>
        <p:spPr>
          <a:xfrm>
            <a:off x="146755" y="1027289"/>
            <a:ext cx="790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Akan </a:t>
            </a:r>
            <a:r>
              <a:rPr lang="en-US" dirty="0" err="1"/>
              <a:t>diedit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13308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0857E-46A6-870F-3E6D-62FB691574AF}"/>
              </a:ext>
            </a:extLst>
          </p:cNvPr>
          <p:cNvSpPr txBox="1"/>
          <p:nvPr/>
        </p:nvSpPr>
        <p:spPr>
          <a:xfrm>
            <a:off x="1017270" y="1005840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b="1" dirty="0"/>
              <a:t>Goody Bag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A9AA-9A11-F0F8-6831-17F32E2C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91" b="12612"/>
          <a:stretch>
            <a:fillRect/>
          </a:stretch>
        </p:blipFill>
        <p:spPr>
          <a:xfrm>
            <a:off x="8281577" y="809367"/>
            <a:ext cx="3166467" cy="5239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DBE007-5ECE-F504-EA9A-CC35CC874084}"/>
              </a:ext>
            </a:extLst>
          </p:cNvPr>
          <p:cNvSpPr txBox="1"/>
          <p:nvPr/>
        </p:nvSpPr>
        <p:spPr>
          <a:xfrm>
            <a:off x="1124465" y="1718474"/>
            <a:ext cx="6116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Potensi</a:t>
            </a:r>
            <a:r>
              <a:rPr lang="en-US" sz="2400" dirty="0"/>
              <a:t> barang2 </a:t>
            </a:r>
            <a:r>
              <a:rPr lang="en-US" sz="2400" dirty="0" err="1"/>
              <a:t>untuk</a:t>
            </a:r>
            <a:r>
              <a:rPr lang="en-US" sz="2400" dirty="0"/>
              <a:t> goody bag </a:t>
            </a:r>
            <a:r>
              <a:rPr lang="en-US" sz="2400" dirty="0" err="1"/>
              <a:t>dari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Frisian Flag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Mayora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Beli souvenir </a:t>
            </a:r>
            <a:r>
              <a:rPr lang="en-US" sz="2400" dirty="0" err="1"/>
              <a:t>spt</a:t>
            </a:r>
            <a:r>
              <a:rPr lang="en-US" sz="2400" dirty="0"/>
              <a:t> </a:t>
            </a:r>
            <a:r>
              <a:rPr lang="en-US" sz="2400" dirty="0" err="1"/>
              <a:t>topi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58733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95171" y="1114678"/>
            <a:ext cx="2413000" cy="41036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40"/>
              </a:lnSpc>
            </a:pPr>
            <a:r>
              <a:rPr sz="2800" b="1" dirty="0">
                <a:latin typeface="Calibri"/>
                <a:cs typeface="Calibri"/>
              </a:rPr>
              <a:t>Rundown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Acara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895471" y="1086992"/>
            <a:ext cx="3510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23500"/>
              </p:ext>
            </p:extLst>
          </p:nvPr>
        </p:nvGraphicFramePr>
        <p:xfrm>
          <a:off x="1536064" y="1738883"/>
          <a:ext cx="9484994" cy="4437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6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3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Jam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Kegiatan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PIC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07.00 – 07:45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Pendaftaran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Peserta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(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nomor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, snack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pagi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)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Anda, EYH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07:45 – 08:00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Pembukaan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dan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Pembacaan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Do’a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AL; Sulis/Amir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08:00 – 09:00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Fun Walk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Panitia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09:00 – 09:45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Foto Bersama dan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Pemberian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Hadiah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kepada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Pemenang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AL/CF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09:45 – 11:30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Pembagian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Goody Bag dan Makan Siang di Resto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Lapangan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Tembak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Evi, JW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11: 30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Peserta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meninggalkan</a:t>
                      </a:r>
                      <a:r>
                        <a:rPr lang="en-US" sz="23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lokasi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300" dirty="0" err="1">
                          <a:latin typeface="Times New Roman"/>
                          <a:cs typeface="Times New Roman"/>
                        </a:rPr>
                        <a:t>Panitia</a:t>
                      </a: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F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DFA139-FFE6-FA1E-E685-293DE609946D}"/>
              </a:ext>
            </a:extLst>
          </p:cNvPr>
          <p:cNvSpPr txBox="1"/>
          <p:nvPr/>
        </p:nvSpPr>
        <p:spPr>
          <a:xfrm>
            <a:off x="1096662" y="762568"/>
            <a:ext cx="20274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AGENDA</a:t>
            </a:r>
            <a:endParaRPr lang="en-ID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2F539-CF02-ED4A-4E5C-F1729310FABE}"/>
              </a:ext>
            </a:extLst>
          </p:cNvPr>
          <p:cNvSpPr txBox="1"/>
          <p:nvPr/>
        </p:nvSpPr>
        <p:spPr>
          <a:xfrm>
            <a:off x="1096662" y="1643449"/>
            <a:ext cx="10135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ID" sz="3200" dirty="0"/>
              <a:t>Update </a:t>
            </a:r>
            <a:r>
              <a:rPr lang="en-ID" sz="3200" dirty="0" err="1"/>
              <a:t>hasil</a:t>
            </a:r>
            <a:r>
              <a:rPr lang="en-ID" sz="3200" dirty="0"/>
              <a:t> final survey &amp; </a:t>
            </a:r>
            <a:r>
              <a:rPr lang="en-ID" sz="3200" dirty="0" err="1"/>
              <a:t>hasil</a:t>
            </a:r>
            <a:r>
              <a:rPr lang="en-ID" sz="3200" dirty="0"/>
              <a:t> </a:t>
            </a:r>
            <a:r>
              <a:rPr lang="en-ID" sz="3200" dirty="0" err="1"/>
              <a:t>diskusi</a:t>
            </a:r>
            <a:r>
              <a:rPr lang="en-ID" sz="3200" dirty="0"/>
              <a:t> </a:t>
            </a:r>
            <a:r>
              <a:rPr lang="en-ID" sz="3200" dirty="0" err="1"/>
              <a:t>selama</a:t>
            </a:r>
            <a:r>
              <a:rPr lang="en-ID" sz="3200" dirty="0"/>
              <a:t> survey </a:t>
            </a:r>
            <a:r>
              <a:rPr lang="en-ID" sz="3200" dirty="0" err="1"/>
              <a:t>berlangsung</a:t>
            </a:r>
            <a:r>
              <a:rPr lang="en-ID" sz="3200" dirty="0"/>
              <a:t>.</a:t>
            </a:r>
          </a:p>
          <a:p>
            <a:pPr marL="514350" indent="-514350">
              <a:buAutoNum type="arabicPeriod"/>
            </a:pPr>
            <a:r>
              <a:rPr lang="en-ID" sz="3200" dirty="0"/>
              <a:t>Menyusun Step/Langkah </a:t>
            </a:r>
            <a:r>
              <a:rPr lang="en-ID" sz="3200" dirty="0" err="1"/>
              <a:t>Mengikuti</a:t>
            </a:r>
            <a:r>
              <a:rPr lang="en-ID" sz="3200" dirty="0"/>
              <a:t> </a:t>
            </a:r>
            <a:r>
              <a:rPr lang="en-ID" sz="3200" dirty="0" err="1"/>
              <a:t>Genksi</a:t>
            </a:r>
            <a:r>
              <a:rPr lang="en-ID" sz="3200" dirty="0"/>
              <a:t> Fun Walk 2026 </a:t>
            </a:r>
            <a:r>
              <a:rPr lang="en-ID" sz="3200" dirty="0" err="1"/>
              <a:t>bagi</a:t>
            </a:r>
            <a:r>
              <a:rPr lang="en-ID" sz="3200" dirty="0"/>
              <a:t> </a:t>
            </a:r>
            <a:r>
              <a:rPr lang="en-ID" sz="3200" dirty="0" err="1"/>
              <a:t>Peserta</a:t>
            </a:r>
            <a:r>
              <a:rPr lang="en-ID" sz="3200" dirty="0"/>
              <a:t>.</a:t>
            </a:r>
          </a:p>
          <a:p>
            <a:pPr marL="514350" indent="-514350">
              <a:buAutoNum type="arabicPeriod"/>
            </a:pPr>
            <a:r>
              <a:rPr lang="en-ID" sz="3200" dirty="0"/>
              <a:t>Lain-lain</a:t>
            </a:r>
          </a:p>
        </p:txBody>
      </p:sp>
    </p:spTree>
    <p:extLst>
      <p:ext uri="{BB962C8B-B14F-4D97-AF65-F5344CB8AC3E}">
        <p14:creationId xmlns:p14="http://schemas.microsoft.com/office/powerpoint/2010/main" val="305038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A776-AD0A-21A9-7BF6-CF1B9F85D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2BAF4B6-7AAC-4743-5895-F8BA198F9945}"/>
              </a:ext>
            </a:extLst>
          </p:cNvPr>
          <p:cNvSpPr txBox="1"/>
          <p:nvPr/>
        </p:nvSpPr>
        <p:spPr>
          <a:xfrm>
            <a:off x="948072" y="143181"/>
            <a:ext cx="35900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PEMBAGIAN TUGAS</a:t>
            </a:r>
            <a:endParaRPr lang="en-ID" sz="320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2BB704-E414-79E7-C4EC-6EF91EFFB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07607"/>
              </p:ext>
            </p:extLst>
          </p:nvPr>
        </p:nvGraphicFramePr>
        <p:xfrm>
          <a:off x="1083547" y="727956"/>
          <a:ext cx="5012453" cy="610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982">
                  <a:extLst>
                    <a:ext uri="{9D8B030D-6E8A-4147-A177-3AD203B41FA5}">
                      <a16:colId xmlns:a16="http://schemas.microsoft.com/office/drawing/2014/main" val="2365801644"/>
                    </a:ext>
                  </a:extLst>
                </a:gridCol>
                <a:gridCol w="2061974">
                  <a:extLst>
                    <a:ext uri="{9D8B030D-6E8A-4147-A177-3AD203B41FA5}">
                      <a16:colId xmlns:a16="http://schemas.microsoft.com/office/drawing/2014/main" val="538777503"/>
                    </a:ext>
                  </a:extLst>
                </a:gridCol>
                <a:gridCol w="2458497">
                  <a:extLst>
                    <a:ext uri="{9D8B030D-6E8A-4147-A177-3AD203B41FA5}">
                      <a16:colId xmlns:a16="http://schemas.microsoft.com/office/drawing/2014/main" val="489351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Tugas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PIC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861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Jaga Pintu Masuk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GPP: Hanif, Wildan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9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Pengarah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dari</a:t>
                      </a:r>
                      <a:r>
                        <a:rPr lang="en-US" dirty="0"/>
                        <a:t> Pintu Masuk </a:t>
                      </a:r>
                      <a:r>
                        <a:rPr lang="en-US" dirty="0" err="1"/>
                        <a:t>ke</a:t>
                      </a:r>
                      <a:r>
                        <a:rPr lang="en-US" dirty="0"/>
                        <a:t> Gazebo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GPP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640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MC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Mimy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12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Registrasi</a:t>
                      </a:r>
                      <a:r>
                        <a:rPr lang="en-US" dirty="0"/>
                        <a:t> 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EYH, Anda, Suzy, Ida, JW Evi, Caca, Cia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47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AL, CF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26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Marshal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648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A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Pieter, RKD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73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Mimy, Iqbal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2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C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Ruri, Nani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80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Lukman, </a:t>
                      </a:r>
                      <a:r>
                        <a:rPr lang="en-US" dirty="0" err="1"/>
                        <a:t>Niniek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16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E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Doddy, Hari </a:t>
                      </a:r>
                      <a:r>
                        <a:rPr lang="en-US" dirty="0" err="1"/>
                        <a:t>Dewanto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515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F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Sulis, </a:t>
                      </a:r>
                      <a:r>
                        <a:rPr lang="en-US" dirty="0" err="1"/>
                        <a:t>Nenny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249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G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Lanny, Pieter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72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Kelompok</a:t>
                      </a:r>
                      <a:r>
                        <a:rPr lang="en-US" dirty="0"/>
                        <a:t> H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AL, CF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4409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731924-3294-A617-F712-C6592AB32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61933"/>
              </p:ext>
            </p:extLst>
          </p:nvPr>
        </p:nvGraphicFramePr>
        <p:xfrm>
          <a:off x="6566279" y="727956"/>
          <a:ext cx="5086143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143">
                  <a:extLst>
                    <a:ext uri="{9D8B030D-6E8A-4147-A177-3AD203B41FA5}">
                      <a16:colId xmlns:a16="http://schemas.microsoft.com/office/drawing/2014/main" val="2365801644"/>
                    </a:ext>
                  </a:extLst>
                </a:gridCol>
                <a:gridCol w="2220099">
                  <a:extLst>
                    <a:ext uri="{9D8B030D-6E8A-4147-A177-3AD203B41FA5}">
                      <a16:colId xmlns:a16="http://schemas.microsoft.com/office/drawing/2014/main" val="538777503"/>
                    </a:ext>
                  </a:extLst>
                </a:gridCol>
                <a:gridCol w="2351901">
                  <a:extLst>
                    <a:ext uri="{9D8B030D-6E8A-4147-A177-3AD203B41FA5}">
                      <a16:colId xmlns:a16="http://schemas.microsoft.com/office/drawing/2014/main" val="489351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Tugas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PIC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861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Finish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Gaya, Vera, Caca, Cia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9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Jaga </a:t>
                      </a:r>
                      <a:r>
                        <a:rPr lang="en-US" dirty="0" err="1"/>
                        <a:t>Titik</a:t>
                      </a:r>
                      <a:r>
                        <a:rPr lang="en-US" dirty="0"/>
                        <a:t> (3)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GPP: Ikhsan, GPP, GPP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640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Penyapu</a:t>
                      </a:r>
                      <a:r>
                        <a:rPr lang="en-US" dirty="0"/>
                        <a:t> dg motor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GPP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47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Konsumsi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Evi, JW, EYH, Suzy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263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Dokumentasi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Bogor Raya TV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648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Hadiah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Vera, Gaya, RKD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73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P3K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Anda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28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Logistik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FRZ, GPP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80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167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515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249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72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844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7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7050-5AF7-EE95-CF9D-71D6D1A1B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62F4E-EB57-0BC4-FC6D-E0AC3BCC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33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A08D-C9A6-9C4C-4A47-C66C1A32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588" y="0"/>
            <a:ext cx="950284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4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EF22D-7C57-90B8-3224-E5EBFF082372}"/>
              </a:ext>
            </a:extLst>
          </p:cNvPr>
          <p:cNvSpPr txBox="1"/>
          <p:nvPr/>
        </p:nvSpPr>
        <p:spPr>
          <a:xfrm>
            <a:off x="1681548" y="3185279"/>
            <a:ext cx="8828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Petunjuk</a:t>
            </a:r>
            <a:r>
              <a:rPr lang="en-US" sz="4800" b="1" dirty="0"/>
              <a:t> </a:t>
            </a:r>
            <a:r>
              <a:rPr lang="en-US" sz="4800" b="1" dirty="0" err="1"/>
              <a:t>Mengikuti</a:t>
            </a:r>
            <a:endParaRPr lang="en-US" sz="4800" b="1" dirty="0"/>
          </a:p>
          <a:p>
            <a:pPr algn="ctr"/>
            <a:r>
              <a:rPr lang="en-US" sz="4800" b="1" dirty="0"/>
              <a:t>GENKSI FUN WALK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8FE32-754D-C951-3D16-08C2EB75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4" t="10631" r="4294" b="10271"/>
          <a:stretch>
            <a:fillRect/>
          </a:stretch>
        </p:blipFill>
        <p:spPr>
          <a:xfrm>
            <a:off x="4663610" y="714476"/>
            <a:ext cx="2864780" cy="2470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32F77-8E97-CC10-BA89-F41F9217A772}"/>
              </a:ext>
            </a:extLst>
          </p:cNvPr>
          <p:cNvSpPr txBox="1"/>
          <p:nvPr/>
        </p:nvSpPr>
        <p:spPr>
          <a:xfrm>
            <a:off x="4209233" y="5128069"/>
            <a:ext cx="3773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Taman </a:t>
            </a:r>
            <a:r>
              <a:rPr lang="en-US" sz="2400" dirty="0" err="1"/>
              <a:t>Margasatwa</a:t>
            </a:r>
            <a:r>
              <a:rPr lang="en-US" sz="2400" dirty="0"/>
              <a:t> </a:t>
            </a:r>
            <a:r>
              <a:rPr lang="en-US" sz="2400" dirty="0" err="1"/>
              <a:t>Ragunan</a:t>
            </a:r>
            <a:endParaRPr lang="en-US" sz="2400" dirty="0"/>
          </a:p>
          <a:p>
            <a:pPr algn="ctr"/>
            <a:r>
              <a:rPr lang="en-US" sz="2400" dirty="0"/>
              <a:t>Rabu, 15 Juli 2026</a:t>
            </a:r>
          </a:p>
        </p:txBody>
      </p:sp>
    </p:spTree>
    <p:extLst>
      <p:ext uri="{BB962C8B-B14F-4D97-AF65-F5344CB8AC3E}">
        <p14:creationId xmlns:p14="http://schemas.microsoft.com/office/powerpoint/2010/main" val="253034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DFA139-FFE6-FA1E-E685-293DE609946D}"/>
              </a:ext>
            </a:extLst>
          </p:cNvPr>
          <p:cNvSpPr txBox="1"/>
          <p:nvPr/>
        </p:nvSpPr>
        <p:spPr>
          <a:xfrm>
            <a:off x="948072" y="365607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PETUNJUK</a:t>
            </a:r>
            <a:endParaRPr lang="en-ID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2F539-CF02-ED4A-4E5C-F1729310FABE}"/>
              </a:ext>
            </a:extLst>
          </p:cNvPr>
          <p:cNvSpPr txBox="1"/>
          <p:nvPr/>
        </p:nvSpPr>
        <p:spPr>
          <a:xfrm>
            <a:off x="948072" y="1073493"/>
            <a:ext cx="104476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ID" sz="2400" dirty="0"/>
              <a:t>Masuk Taman </a:t>
            </a:r>
            <a:r>
              <a:rPr lang="en-ID" sz="2400" dirty="0" err="1"/>
              <a:t>Margasatwa</a:t>
            </a:r>
            <a:r>
              <a:rPr lang="en-ID" sz="2400" dirty="0"/>
              <a:t> </a:t>
            </a:r>
            <a:r>
              <a:rPr lang="en-ID" sz="2400" dirty="0" err="1"/>
              <a:t>Ragunan</a:t>
            </a:r>
            <a:r>
              <a:rPr lang="en-ID" sz="2400" dirty="0"/>
              <a:t> </a:t>
            </a:r>
            <a:r>
              <a:rPr lang="en-ID" sz="2400" dirty="0" err="1"/>
              <a:t>melalui</a:t>
            </a:r>
            <a:r>
              <a:rPr lang="en-ID" sz="2400" dirty="0"/>
              <a:t> Jl. Harsono RM (</a:t>
            </a:r>
            <a:r>
              <a:rPr lang="en-ID" sz="2400" dirty="0" err="1"/>
              <a:t>Kementan</a:t>
            </a:r>
            <a:r>
              <a:rPr lang="en-ID" sz="2400" dirty="0"/>
              <a:t>)</a:t>
            </a:r>
          </a:p>
          <a:p>
            <a:pPr marL="514350" indent="-514350">
              <a:buAutoNum type="arabicPeriod"/>
            </a:pPr>
            <a:r>
              <a:rPr lang="en-ID" sz="2400" dirty="0"/>
              <a:t>Masuk Kebun Binatang </a:t>
            </a:r>
            <a:r>
              <a:rPr lang="en-ID" sz="2400" dirty="0" err="1"/>
              <a:t>melalui</a:t>
            </a:r>
            <a:r>
              <a:rPr lang="en-ID" sz="2400" dirty="0"/>
              <a:t> </a:t>
            </a:r>
            <a:r>
              <a:rPr lang="en-ID" sz="2400" b="1" dirty="0"/>
              <a:t>Pintu Masuk Utara</a:t>
            </a:r>
          </a:p>
          <a:p>
            <a:pPr marL="514350" indent="-514350">
              <a:buAutoNum type="arabicPeriod"/>
            </a:pPr>
            <a:r>
              <a:rPr lang="en-ID" sz="2400" dirty="0"/>
              <a:t>Akan </a:t>
            </a:r>
            <a:r>
              <a:rPr lang="en-ID" sz="2400" dirty="0" err="1"/>
              <a:t>dipandu</a:t>
            </a:r>
            <a:r>
              <a:rPr lang="en-ID" sz="2400" dirty="0"/>
              <a:t> </a:t>
            </a:r>
            <a:r>
              <a:rPr lang="en-ID" sz="2400" dirty="0" err="1"/>
              <a:t>Panitia</a:t>
            </a:r>
            <a:r>
              <a:rPr lang="en-ID" sz="2400" dirty="0"/>
              <a:t> </a:t>
            </a:r>
            <a:r>
              <a:rPr lang="en-ID" sz="2400" dirty="0" err="1"/>
              <a:t>Seragam</a:t>
            </a:r>
            <a:r>
              <a:rPr lang="en-ID" sz="2400" dirty="0"/>
              <a:t> Kaos Hitam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bendera</a:t>
            </a:r>
            <a:r>
              <a:rPr lang="en-ID" sz="2400" dirty="0"/>
              <a:t> </a:t>
            </a:r>
            <a:r>
              <a:rPr lang="en-ID" sz="2400" dirty="0" err="1"/>
              <a:t>menuju</a:t>
            </a:r>
            <a:r>
              <a:rPr lang="en-ID" sz="2400" dirty="0"/>
              <a:t> </a:t>
            </a:r>
            <a:r>
              <a:rPr lang="en-ID" sz="2400" b="1" dirty="0"/>
              <a:t>Gazebo</a:t>
            </a:r>
            <a:r>
              <a:rPr lang="en-ID" sz="2400" dirty="0"/>
              <a:t>, (</a:t>
            </a:r>
            <a:r>
              <a:rPr lang="en-ID" sz="2400" dirty="0" err="1"/>
              <a:t>depan</a:t>
            </a:r>
            <a:r>
              <a:rPr lang="en-ID" sz="2400" dirty="0"/>
              <a:t> Resto Bakso </a:t>
            </a:r>
            <a:r>
              <a:rPr lang="en-ID" sz="2400" dirty="0" err="1"/>
              <a:t>Lapang</a:t>
            </a:r>
            <a:r>
              <a:rPr lang="en-ID" sz="2400" dirty="0"/>
              <a:t> </a:t>
            </a:r>
            <a:r>
              <a:rPr lang="en-ID" sz="2400" dirty="0" err="1"/>
              <a:t>Tembak</a:t>
            </a:r>
            <a:r>
              <a:rPr lang="en-ID" sz="2400" dirty="0"/>
              <a:t>)</a:t>
            </a:r>
          </a:p>
          <a:p>
            <a:pPr marL="514350" indent="-514350">
              <a:buAutoNum type="arabicPeriod"/>
            </a:pPr>
            <a:r>
              <a:rPr lang="en-ID" sz="2400" dirty="0"/>
              <a:t>⁠</a:t>
            </a:r>
            <a:r>
              <a:rPr lang="en-ID" sz="2400" dirty="0" err="1"/>
              <a:t>Registrasi</a:t>
            </a:r>
            <a:r>
              <a:rPr lang="en-ID" sz="2400" dirty="0"/>
              <a:t> di Teras Resto Bakso </a:t>
            </a:r>
            <a:r>
              <a:rPr lang="en-ID" sz="2400" dirty="0" err="1"/>
              <a:t>Lapangan</a:t>
            </a:r>
            <a:r>
              <a:rPr lang="en-ID" sz="2400" dirty="0"/>
              <a:t> </a:t>
            </a:r>
            <a:r>
              <a:rPr lang="en-ID" sz="2400" dirty="0" err="1"/>
              <a:t>Tembak</a:t>
            </a:r>
            <a:endParaRPr lang="en-ID" sz="2400" dirty="0"/>
          </a:p>
          <a:p>
            <a:pPr marL="514350" indent="-514350">
              <a:buAutoNum type="arabicPeriod"/>
            </a:pPr>
            <a:r>
              <a:rPr lang="en-ID" sz="2400" dirty="0" err="1"/>
              <a:t>Tetap</a:t>
            </a:r>
            <a:r>
              <a:rPr lang="en-ID" sz="2400" dirty="0"/>
              <a:t> </a:t>
            </a:r>
            <a:r>
              <a:rPr lang="en-ID" sz="2400" dirty="0" err="1"/>
              <a:t>berada</a:t>
            </a:r>
            <a:r>
              <a:rPr lang="en-ID" sz="2400" dirty="0"/>
              <a:t> di </a:t>
            </a:r>
            <a:r>
              <a:rPr lang="en-ID" sz="2400" dirty="0" err="1"/>
              <a:t>sekitar</a:t>
            </a:r>
            <a:r>
              <a:rPr lang="en-ID" sz="2400" dirty="0"/>
              <a:t> Gazebo/Resto Bakso </a:t>
            </a:r>
            <a:r>
              <a:rPr lang="en-ID" sz="2400" dirty="0" err="1"/>
              <a:t>Lapangan</a:t>
            </a:r>
            <a:r>
              <a:rPr lang="en-ID" sz="2400" dirty="0"/>
              <a:t> </a:t>
            </a:r>
            <a:r>
              <a:rPr lang="en-ID" sz="2400" dirty="0" err="1"/>
              <a:t>Tembak</a:t>
            </a:r>
            <a:r>
              <a:rPr lang="en-ID" sz="2400" dirty="0"/>
              <a:t> </a:t>
            </a:r>
            <a:r>
              <a:rPr lang="en-ID" sz="2400" dirty="0" err="1"/>
              <a:t>sampai</a:t>
            </a:r>
            <a:r>
              <a:rPr lang="en-ID" sz="2400" dirty="0"/>
              <a:t> </a:t>
            </a:r>
            <a:r>
              <a:rPr lang="en-ID" sz="2400" dirty="0" err="1"/>
              <a:t>pembukaan</a:t>
            </a:r>
            <a:r>
              <a:rPr lang="en-ID" sz="2400" dirty="0"/>
              <a:t> dan start Fun Walk </a:t>
            </a:r>
          </a:p>
          <a:p>
            <a:pPr marL="514350" indent="-514350">
              <a:buAutoNum type="arabicPeriod"/>
            </a:pPr>
            <a:r>
              <a:rPr lang="en-ID" sz="2400" dirty="0" err="1"/>
              <a:t>Tiap</a:t>
            </a:r>
            <a:r>
              <a:rPr lang="en-ID" sz="2400" dirty="0"/>
              <a:t> </a:t>
            </a:r>
            <a:r>
              <a:rPr lang="en-ID" sz="2400" dirty="0" err="1"/>
              <a:t>kelompok</a:t>
            </a:r>
            <a:r>
              <a:rPr lang="en-ID" sz="2400" dirty="0"/>
              <a:t> di damping </a:t>
            </a:r>
            <a:r>
              <a:rPr lang="en-ID" sz="2400" dirty="0" err="1"/>
              <a:t>Panitia</a:t>
            </a:r>
            <a:r>
              <a:rPr lang="en-ID" sz="2400" dirty="0"/>
              <a:t> </a:t>
            </a:r>
            <a:r>
              <a:rPr lang="en-ID" sz="2400" dirty="0" err="1"/>
              <a:t>mengikuti</a:t>
            </a:r>
            <a:r>
              <a:rPr lang="en-ID" sz="2400" dirty="0"/>
              <a:t> Rute Fun Walk (2,8 km)</a:t>
            </a:r>
          </a:p>
          <a:p>
            <a:pPr marL="514350" indent="-514350">
              <a:buAutoNum type="arabicPeriod"/>
            </a:pPr>
            <a:r>
              <a:rPr lang="en-ID" sz="2400" dirty="0" err="1"/>
              <a:t>Pemenang</a:t>
            </a:r>
            <a:r>
              <a:rPr lang="en-ID" sz="2400" dirty="0"/>
              <a:t> </a:t>
            </a:r>
            <a:r>
              <a:rPr lang="en-ID" sz="2400" dirty="0" err="1"/>
              <a:t>setiap</a:t>
            </a:r>
            <a:r>
              <a:rPr lang="en-ID" sz="2400" dirty="0"/>
              <a:t> </a:t>
            </a:r>
            <a:r>
              <a:rPr lang="en-ID" sz="2400" dirty="0" err="1"/>
              <a:t>kelompok</a:t>
            </a:r>
            <a:r>
              <a:rPr lang="en-ID" sz="2400" dirty="0"/>
              <a:t> </a:t>
            </a:r>
            <a:r>
              <a:rPr lang="en-ID" sz="2400" dirty="0" err="1"/>
              <a:t>adalah</a:t>
            </a:r>
            <a:r>
              <a:rPr lang="en-ID" sz="2400" dirty="0"/>
              <a:t> </a:t>
            </a:r>
            <a:r>
              <a:rPr lang="en-ID" sz="2400" dirty="0" err="1"/>
              <a:t>peserta</a:t>
            </a:r>
            <a:r>
              <a:rPr lang="en-ID" sz="2400" dirty="0"/>
              <a:t> yang </a:t>
            </a:r>
            <a:r>
              <a:rPr lang="en-ID" sz="2400" dirty="0" err="1"/>
              <a:t>mencapai</a:t>
            </a:r>
            <a:r>
              <a:rPr lang="en-ID" sz="2400" dirty="0"/>
              <a:t> garis Finish </a:t>
            </a:r>
            <a:r>
              <a:rPr lang="en-ID" sz="2400" dirty="0" err="1"/>
              <a:t>pertama</a:t>
            </a:r>
            <a:r>
              <a:rPr lang="en-ID" sz="2400" dirty="0"/>
              <a:t> kali.</a:t>
            </a:r>
          </a:p>
          <a:p>
            <a:pPr marL="514350" indent="-514350">
              <a:buAutoNum type="arabicPeriod"/>
            </a:pPr>
            <a:r>
              <a:rPr lang="en-ID" sz="2400" dirty="0"/>
              <a:t>Makan </a:t>
            </a:r>
            <a:r>
              <a:rPr lang="en-ID" sz="2400" dirty="0" err="1"/>
              <a:t>siang</a:t>
            </a:r>
            <a:r>
              <a:rPr lang="en-ID" sz="2400" dirty="0"/>
              <a:t> dan </a:t>
            </a:r>
            <a:r>
              <a:rPr lang="en-ID" sz="2400" dirty="0" err="1"/>
              <a:t>pembagian</a:t>
            </a:r>
            <a:r>
              <a:rPr lang="en-ID" sz="2400" dirty="0"/>
              <a:t> Goody bag</a:t>
            </a:r>
          </a:p>
        </p:txBody>
      </p:sp>
    </p:spTree>
    <p:extLst>
      <p:ext uri="{BB962C8B-B14F-4D97-AF65-F5344CB8AC3E}">
        <p14:creationId xmlns:p14="http://schemas.microsoft.com/office/powerpoint/2010/main" val="1439029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8E3248-FF55-9E29-DD04-B0A9E70BF6D0}"/>
              </a:ext>
            </a:extLst>
          </p:cNvPr>
          <p:cNvSpPr txBox="1"/>
          <p:nvPr/>
        </p:nvSpPr>
        <p:spPr>
          <a:xfrm>
            <a:off x="1017270" y="1005840"/>
            <a:ext cx="6128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b="1" dirty="0" err="1"/>
              <a:t>Memasuki</a:t>
            </a:r>
            <a:r>
              <a:rPr lang="en-ID" sz="2800" b="1" dirty="0"/>
              <a:t> Taman </a:t>
            </a:r>
            <a:r>
              <a:rPr lang="en-ID" sz="2800" b="1" dirty="0" err="1"/>
              <a:t>Margasatwa</a:t>
            </a:r>
            <a:r>
              <a:rPr lang="en-ID" sz="2800" b="1" dirty="0"/>
              <a:t> </a:t>
            </a:r>
            <a:r>
              <a:rPr lang="en-ID" sz="2800" b="1" dirty="0" err="1"/>
              <a:t>Ragunan</a:t>
            </a:r>
            <a:endParaRPr lang="en-ID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E3DF6-3F04-6772-88D5-AA0560C19330}"/>
              </a:ext>
            </a:extLst>
          </p:cNvPr>
          <p:cNvSpPr txBox="1"/>
          <p:nvPr/>
        </p:nvSpPr>
        <p:spPr>
          <a:xfrm>
            <a:off x="1623061" y="1714500"/>
            <a:ext cx="102412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Memasuki</a:t>
            </a:r>
            <a:r>
              <a:rPr lang="en-US" sz="2400" dirty="0"/>
              <a:t> Taman </a:t>
            </a:r>
            <a:r>
              <a:rPr lang="en-US" sz="2400" dirty="0" err="1"/>
              <a:t>Margasatwa</a:t>
            </a:r>
            <a:r>
              <a:rPr lang="en-US" sz="2400" dirty="0"/>
              <a:t> </a:t>
            </a:r>
            <a:r>
              <a:rPr lang="en-US" sz="2400" dirty="0" err="1"/>
              <a:t>Ragunan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Jl. Harsono RM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arah</a:t>
            </a:r>
            <a:r>
              <a:rPr lang="en-US" sz="2400" dirty="0"/>
              <a:t>  </a:t>
            </a:r>
            <a:r>
              <a:rPr lang="en-US" sz="2400" dirty="0" err="1"/>
              <a:t>Kementrian</a:t>
            </a:r>
            <a:r>
              <a:rPr lang="en-US" sz="2400" dirty="0"/>
              <a:t> </a:t>
            </a:r>
            <a:r>
              <a:rPr lang="en-US" sz="2400" dirty="0" err="1"/>
              <a:t>Pertanian</a:t>
            </a:r>
            <a:r>
              <a:rPr lang="en-US" sz="2400" dirty="0"/>
              <a:t> </a:t>
            </a:r>
            <a:r>
              <a:rPr lang="en-US" sz="2400" dirty="0" err="1"/>
              <a:t>menuju</a:t>
            </a:r>
            <a:r>
              <a:rPr lang="en-US" sz="2400" dirty="0"/>
              <a:t> </a:t>
            </a:r>
            <a:r>
              <a:rPr lang="en-US" sz="2400" b="1" dirty="0"/>
              <a:t>PINTU MASUK UTARA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kendaraan</a:t>
            </a:r>
            <a:r>
              <a:rPr lang="en-US" sz="2400" dirty="0"/>
              <a:t> </a:t>
            </a:r>
            <a:r>
              <a:rPr lang="en-US" sz="2400" dirty="0" err="1"/>
              <a:t>pribadi</a:t>
            </a:r>
            <a:r>
              <a:rPr lang="en-US" sz="2400" dirty="0"/>
              <a:t> </a:t>
            </a:r>
            <a:r>
              <a:rPr lang="en-US" sz="2400" dirty="0" err="1"/>
              <a:t>membayar</a:t>
            </a:r>
            <a:r>
              <a:rPr lang="en-US" sz="2400" dirty="0"/>
              <a:t> </a:t>
            </a:r>
            <a:r>
              <a:rPr lang="en-US" sz="2400" dirty="0" err="1"/>
              <a:t>parkir</a:t>
            </a:r>
            <a:r>
              <a:rPr lang="en-US" sz="2400" dirty="0"/>
              <a:t> (Rp 6.000)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JakCard</a:t>
            </a:r>
            <a:r>
              <a:rPr lang="en-US" sz="2400" dirty="0"/>
              <a:t> (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dibeli</a:t>
            </a:r>
            <a:r>
              <a:rPr lang="en-US" sz="2400" dirty="0"/>
              <a:t> di </a:t>
            </a:r>
            <a:r>
              <a:rPr lang="en-US" sz="2400" dirty="0" err="1"/>
              <a:t>loket</a:t>
            </a:r>
            <a:r>
              <a:rPr lang="en-US" sz="2400" dirty="0"/>
              <a:t> </a:t>
            </a:r>
            <a:r>
              <a:rPr lang="en-US" sz="2400" dirty="0" err="1"/>
              <a:t>Gerbang</a:t>
            </a:r>
            <a:r>
              <a:rPr lang="en-US" sz="2400" dirty="0"/>
              <a:t> Parkir)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harga</a:t>
            </a:r>
            <a:r>
              <a:rPr lang="en-US" sz="2400" dirty="0"/>
              <a:t> Rp 45.000 (</a:t>
            </a:r>
            <a:r>
              <a:rPr lang="en-US" sz="2400" dirty="0" err="1"/>
              <a:t>termasuk</a:t>
            </a:r>
            <a:r>
              <a:rPr lang="en-US" sz="2400" dirty="0"/>
              <a:t> </a:t>
            </a:r>
            <a:r>
              <a:rPr lang="en-US" sz="2400" dirty="0" err="1"/>
              <a:t>pulsa</a:t>
            </a:r>
            <a:r>
              <a:rPr lang="en-US" sz="2400" dirty="0"/>
              <a:t> Rp. 20.000). </a:t>
            </a:r>
            <a:r>
              <a:rPr lang="en-US" sz="2400" dirty="0" err="1"/>
              <a:t>Simpan</a:t>
            </a:r>
            <a:r>
              <a:rPr lang="en-US" sz="2400" dirty="0"/>
              <a:t> </a:t>
            </a:r>
            <a:r>
              <a:rPr lang="en-US" sz="2400" dirty="0" err="1"/>
              <a:t>karcis</a:t>
            </a:r>
            <a:r>
              <a:rPr lang="en-US" sz="2400" dirty="0"/>
              <a:t> </a:t>
            </a:r>
            <a:r>
              <a:rPr lang="en-US" sz="2400" dirty="0" err="1"/>
              <a:t>parkir</a:t>
            </a:r>
            <a:r>
              <a:rPr lang="en-US" sz="2400" dirty="0"/>
              <a:t> untuk </a:t>
            </a:r>
            <a:r>
              <a:rPr lang="en-US" sz="2400" dirty="0" err="1"/>
              <a:t>ditunjukan</a:t>
            </a:r>
            <a:r>
              <a:rPr lang="en-US" sz="2400" dirty="0"/>
              <a:t> </a:t>
            </a:r>
            <a:r>
              <a:rPr lang="en-US" sz="2400" dirty="0" err="1"/>
              <a:t>saat</a:t>
            </a:r>
            <a:r>
              <a:rPr lang="en-US" sz="2400" dirty="0"/>
              <a:t> </a:t>
            </a:r>
            <a:r>
              <a:rPr lang="en-US" sz="2400" dirty="0" err="1"/>
              <a:t>keluar</a:t>
            </a:r>
            <a:r>
              <a:rPr lang="en-US" sz="2400" dirty="0"/>
              <a:t> di </a:t>
            </a:r>
            <a:r>
              <a:rPr lang="en-US" sz="2400" dirty="0" err="1"/>
              <a:t>Gerbang</a:t>
            </a:r>
            <a:r>
              <a:rPr lang="en-US" sz="2400" dirty="0"/>
              <a:t> </a:t>
            </a:r>
            <a:r>
              <a:rPr lang="en-US" sz="2400" dirty="0" err="1"/>
              <a:t>Keluar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dirty="0" err="1"/>
              <a:t>datang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Trans Jakarta,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menuju</a:t>
            </a:r>
            <a:r>
              <a:rPr lang="en-US" sz="2400" dirty="0"/>
              <a:t> Pintu Masuk Utara.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59411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086DB-EFE1-DA17-A7A0-426F79D9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B95B20-7473-1B96-E14A-F557905760F4}"/>
              </a:ext>
            </a:extLst>
          </p:cNvPr>
          <p:cNvSpPr txBox="1"/>
          <p:nvPr/>
        </p:nvSpPr>
        <p:spPr>
          <a:xfrm>
            <a:off x="1017270" y="1005840"/>
            <a:ext cx="556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800" b="1" dirty="0" err="1"/>
              <a:t>Memasuki</a:t>
            </a:r>
            <a:r>
              <a:rPr lang="en-ID" sz="2800" b="1" dirty="0"/>
              <a:t> Kebun Binatang </a:t>
            </a:r>
            <a:r>
              <a:rPr lang="en-ID" sz="2800" b="1" dirty="0" err="1"/>
              <a:t>Ragunan</a:t>
            </a:r>
            <a:endParaRPr lang="en-ID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755BB-0F15-41E9-9A0A-BC09DE5E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751" y="1619619"/>
            <a:ext cx="5643388" cy="4232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79675-1244-63A1-CB54-50AFB498064F}"/>
              </a:ext>
            </a:extLst>
          </p:cNvPr>
          <p:cNvSpPr txBox="1"/>
          <p:nvPr/>
        </p:nvSpPr>
        <p:spPr>
          <a:xfrm>
            <a:off x="1285104" y="1619619"/>
            <a:ext cx="46831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Peserta</a:t>
            </a:r>
            <a:r>
              <a:rPr lang="en-US" sz="2400" dirty="0"/>
              <a:t> </a:t>
            </a:r>
            <a:r>
              <a:rPr lang="en-US" sz="2400" dirty="0" err="1"/>
              <a:t>masuk</a:t>
            </a:r>
            <a:r>
              <a:rPr lang="en-US" sz="2400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</a:t>
            </a:r>
            <a:r>
              <a:rPr lang="en-US" sz="2400" b="1" dirty="0"/>
              <a:t>PINTU MASUK UTARA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/>
              <a:t>Peserta</a:t>
            </a:r>
            <a:r>
              <a:rPr lang="en-US" sz="2400" b="1" dirty="0"/>
              <a:t> </a:t>
            </a:r>
            <a:r>
              <a:rPr lang="en-US" sz="2400" b="1" dirty="0" err="1"/>
              <a:t>menunjukkan</a:t>
            </a:r>
            <a:r>
              <a:rPr lang="en-US" sz="2400" b="1" dirty="0"/>
              <a:t> flyer </a:t>
            </a:r>
            <a:r>
              <a:rPr lang="en-US" sz="2400" b="1" dirty="0" err="1"/>
              <a:t>Genksi</a:t>
            </a:r>
            <a:r>
              <a:rPr lang="en-US" sz="2400" b="1" dirty="0"/>
              <a:t> Fun Walk </a:t>
            </a:r>
            <a:r>
              <a:rPr lang="en-US" sz="2400" b="1" dirty="0" err="1"/>
              <a:t>kepada</a:t>
            </a:r>
            <a:r>
              <a:rPr lang="en-US" sz="2400" b="1" dirty="0"/>
              <a:t> </a:t>
            </a:r>
            <a:r>
              <a:rPr lang="en-US" sz="2400" b="1" dirty="0" err="1"/>
              <a:t>Panitia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Masuk area Kebun Binatang </a:t>
            </a:r>
            <a:r>
              <a:rPr lang="en-US" sz="2400" dirty="0" err="1"/>
              <a:t>dibantu</a:t>
            </a:r>
            <a:r>
              <a:rPr lang="en-US" sz="2400" dirty="0"/>
              <a:t> oleh </a:t>
            </a:r>
            <a:r>
              <a:rPr lang="en-US" sz="2400" dirty="0" err="1"/>
              <a:t>Panitia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kartu</a:t>
            </a:r>
            <a:r>
              <a:rPr lang="en-US" sz="2400" dirty="0"/>
              <a:t> </a:t>
            </a:r>
            <a:r>
              <a:rPr lang="en-US" sz="2400" dirty="0" err="1"/>
              <a:t>JakCard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Panitia</a:t>
            </a:r>
            <a:r>
              <a:rPr lang="en-US" sz="2400" dirty="0"/>
              <a:t> </a:t>
            </a:r>
            <a:r>
              <a:rPr lang="en-US" sz="2400" dirty="0" err="1"/>
              <a:t>berseragam</a:t>
            </a:r>
            <a:r>
              <a:rPr lang="en-US" sz="2400" dirty="0"/>
              <a:t> </a:t>
            </a:r>
            <a:r>
              <a:rPr lang="en-US" sz="2400" dirty="0" err="1"/>
              <a:t>atasan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hitam</a:t>
            </a:r>
            <a:r>
              <a:rPr lang="en-US" sz="2400" dirty="0"/>
              <a:t> (</a:t>
            </a:r>
            <a:r>
              <a:rPr lang="en-US" sz="2400" dirty="0" err="1"/>
              <a:t>menggunakan</a:t>
            </a:r>
            <a:r>
              <a:rPr lang="en-US" sz="2400" dirty="0"/>
              <a:t> vest) dan </a:t>
            </a:r>
            <a:r>
              <a:rPr lang="en-US" sz="2400" dirty="0" err="1"/>
              <a:t>bawahan</a:t>
            </a:r>
            <a:r>
              <a:rPr lang="en-US" sz="2400" dirty="0"/>
              <a:t> </a:t>
            </a:r>
            <a:r>
              <a:rPr lang="en-US" sz="2400" dirty="0" err="1"/>
              <a:t>celana</a:t>
            </a:r>
            <a:r>
              <a:rPr lang="en-US" sz="2400" dirty="0"/>
              <a:t> Jeans</a:t>
            </a: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3063082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529</Words>
  <Application>Microsoft Office PowerPoint</Application>
  <PresentationFormat>Widescreen</PresentationFormat>
  <Paragraphs>127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Cecep Fathoni</dc:creator>
  <cp:lastModifiedBy>Mimy Santika</cp:lastModifiedBy>
  <cp:revision>5</cp:revision>
  <dcterms:created xsi:type="dcterms:W3CDTF">2026-07-09T02:25:40Z</dcterms:created>
  <dcterms:modified xsi:type="dcterms:W3CDTF">2026-07-10T05:24:00Z</dcterms:modified>
</cp:coreProperties>
</file>